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443" r:id="rId2"/>
    <p:sldId id="435" r:id="rId3"/>
    <p:sldId id="487" r:id="rId4"/>
    <p:sldId id="458" r:id="rId5"/>
    <p:sldId id="450" r:id="rId6"/>
    <p:sldId id="449" r:id="rId7"/>
    <p:sldId id="512" r:id="rId8"/>
    <p:sldId id="451" r:id="rId9"/>
    <p:sldId id="359" r:id="rId10"/>
    <p:sldId id="491" r:id="rId11"/>
    <p:sldId id="452" r:id="rId12"/>
    <p:sldId id="495" r:id="rId13"/>
    <p:sldId id="468" r:id="rId14"/>
    <p:sldId id="494" r:id="rId15"/>
    <p:sldId id="503" r:id="rId16"/>
    <p:sldId id="377" r:id="rId17"/>
    <p:sldId id="378" r:id="rId18"/>
    <p:sldId id="437" r:id="rId19"/>
    <p:sldId id="469" r:id="rId20"/>
    <p:sldId id="363" r:id="rId21"/>
    <p:sldId id="504" r:id="rId22"/>
    <p:sldId id="492" r:id="rId23"/>
    <p:sldId id="364" r:id="rId24"/>
    <p:sldId id="365" r:id="rId25"/>
    <p:sldId id="360" r:id="rId26"/>
    <p:sldId id="361" r:id="rId27"/>
    <p:sldId id="453" r:id="rId28"/>
    <p:sldId id="439" r:id="rId29"/>
    <p:sldId id="438" r:id="rId30"/>
    <p:sldId id="366" r:id="rId31"/>
    <p:sldId id="261" r:id="rId32"/>
    <p:sldId id="372" r:id="rId33"/>
    <p:sldId id="483" r:id="rId34"/>
    <p:sldId id="493" r:id="rId35"/>
    <p:sldId id="505" r:id="rId36"/>
    <p:sldId id="462" r:id="rId37"/>
    <p:sldId id="370" r:id="rId38"/>
    <p:sldId id="374" r:id="rId39"/>
    <p:sldId id="375" r:id="rId40"/>
    <p:sldId id="466" r:id="rId41"/>
    <p:sldId id="506" r:id="rId42"/>
    <p:sldId id="447" r:id="rId43"/>
    <p:sldId id="444" r:id="rId44"/>
    <p:sldId id="445" r:id="rId45"/>
    <p:sldId id="446" r:id="rId46"/>
    <p:sldId id="448" r:id="rId47"/>
    <p:sldId id="507" r:id="rId48"/>
    <p:sldId id="496" r:id="rId49"/>
    <p:sldId id="497" r:id="rId50"/>
    <p:sldId id="499" r:id="rId51"/>
    <p:sldId id="508" r:id="rId52"/>
    <p:sldId id="459" r:id="rId53"/>
    <p:sldId id="461" r:id="rId54"/>
    <p:sldId id="460" r:id="rId55"/>
    <p:sldId id="473" r:id="rId56"/>
    <p:sldId id="475" r:id="rId57"/>
    <p:sldId id="477" r:id="rId58"/>
    <p:sldId id="509" r:id="rId59"/>
    <p:sldId id="442" r:id="rId60"/>
    <p:sldId id="456" r:id="rId61"/>
    <p:sldId id="454" r:id="rId62"/>
    <p:sldId id="457" r:id="rId63"/>
    <p:sldId id="510" r:id="rId64"/>
    <p:sldId id="478" r:id="rId65"/>
    <p:sldId id="373" r:id="rId66"/>
    <p:sldId id="479" r:id="rId67"/>
    <p:sldId id="259" r:id="rId68"/>
    <p:sldId id="482" r:id="rId69"/>
    <p:sldId id="500" r:id="rId70"/>
    <p:sldId id="485" r:id="rId71"/>
    <p:sldId id="484" r:id="rId72"/>
    <p:sldId id="501" r:id="rId73"/>
    <p:sldId id="502" r:id="rId74"/>
    <p:sldId id="511" r:id="rId75"/>
    <p:sldId id="465" r:id="rId76"/>
    <p:sldId id="490" r:id="rId77"/>
    <p:sldId id="489" r:id="rId78"/>
    <p:sldId id="48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0501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04.00501.pdf" TargetMode="Externa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components of early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CC88-093D-C093-C3F6-D4663990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Elements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46698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applied to object in 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, as is segmentation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Dense tasks operate at the pixel level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to define bounding box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4C39-1F50-4573-A998-630C2623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90AA-487C-0CD3-D03F-F5541F2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4086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5150-8F81-5588-C03F-51CDDD50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6408-221F-80A9-F6E6-21396F0D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Solving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10053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77817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object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F804-4A0B-5BEE-2F3F-BF67E32B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344-C48D-76DD-4FF9-4176539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Single Shot Detectors</a:t>
            </a:r>
          </a:p>
        </p:txBody>
      </p:sp>
    </p:spTree>
    <p:extLst>
      <p:ext uri="{BB962C8B-B14F-4D97-AF65-F5344CB8AC3E}">
        <p14:creationId xmlns:p14="http://schemas.microsoft.com/office/powerpoint/2010/main" val="318984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4685-E6C4-43C0-1F13-B1ECE5D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48E0-D6C9-4280-984D-736FE4CC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Anchor and Anchorless Detectors</a:t>
            </a:r>
          </a:p>
        </p:txBody>
      </p:sp>
    </p:spTree>
    <p:extLst>
      <p:ext uri="{BB962C8B-B14F-4D97-AF65-F5344CB8AC3E}">
        <p14:creationId xmlns:p14="http://schemas.microsoft.com/office/powerpoint/2010/main" val="1858724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Results can be inconsistent – why is one vase identified but not another?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AB21BB-D928-35F4-3E65-B33612C5C43C}"/>
              </a:ext>
            </a:extLst>
          </p:cNvPr>
          <p:cNvCxnSpPr>
            <a:cxnSpLocks/>
          </p:cNvCxnSpPr>
          <p:nvPr/>
        </p:nvCxnSpPr>
        <p:spPr>
          <a:xfrm flipV="1">
            <a:off x="4446291" y="4307839"/>
            <a:ext cx="2713926" cy="484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4705EC-8A38-E526-4643-07E610A866FF}"/>
              </a:ext>
            </a:extLst>
          </p:cNvPr>
          <p:cNvCxnSpPr>
            <a:cxnSpLocks/>
          </p:cNvCxnSpPr>
          <p:nvPr/>
        </p:nvCxnSpPr>
        <p:spPr>
          <a:xfrm>
            <a:off x="4380854" y="4792754"/>
            <a:ext cx="5842861" cy="900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5050-9594-2171-6801-41DD064E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8A5-75FF-DE1A-75EB-84327092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Loss Functions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0279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</a:t>
            </a:r>
            <a:r>
              <a:rPr lang="en-US"/>
              <a:t>: small foreground </a:t>
            </a:r>
            <a:r>
              <a:rPr lang="en-US" dirty="0"/>
              <a:t>objects are generally only a small fraction of total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B7D3-E8F7-CBEA-BCA9-2F356003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2B9-1838-1018-67AB-CBD96054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784217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4302-BF44-E504-34D5-CD47A52A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FBAE-5136-8EB9-0FA1-6C7FBC7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41513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C032C-C353-E74B-6B4B-8B7D5E93E318}"/>
              </a:ext>
            </a:extLst>
          </p:cNvPr>
          <p:cNvSpPr txBox="1"/>
          <p:nvPr/>
        </p:nvSpPr>
        <p:spPr>
          <a:xfrm>
            <a:off x="4772967" y="6124470"/>
            <a:ext cx="73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3"/>
              </a:rPr>
              <a:t>Terven</a:t>
            </a:r>
            <a:r>
              <a:rPr lang="en-US" sz="1800" dirty="0">
                <a:hlinkClick r:id="rId3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6FFF-BD50-9F10-AB8F-B2A465BE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DDED-4F58-5D6F-82E1-7A954891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Elements of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266032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Improved multi-scale concatenation for improved multi-scale performance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Auxiliary heads for improved coarse to fine scale object detection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has a complex overall architecture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59CA1-AD07-77BD-1BD5-93231231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75" y="1535048"/>
            <a:ext cx="8890230" cy="525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39E7-8A39-456F-F95E-3A60F1CB644C}"/>
              </a:ext>
            </a:extLst>
          </p:cNvPr>
          <p:cNvSpPr txBox="1"/>
          <p:nvPr/>
        </p:nvSpPr>
        <p:spPr>
          <a:xfrm>
            <a:off x="9913034" y="2596023"/>
            <a:ext cx="2278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5"/>
              </a:rPr>
              <a:t>Terven</a:t>
            </a:r>
            <a:r>
              <a:rPr lang="en-US" sz="1800" dirty="0">
                <a:hlinkClick r:id="rId5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E6CD-F0F8-C221-764B-CE5C84D9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D503-6BC2-D77F-1C92-2095B30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Transformer 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849472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Anchorless object detection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functions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 or transformer layers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 or transformer</a:t>
            </a:r>
            <a:r>
              <a:rPr lang="en-US" sz="2800" dirty="0"/>
              <a:t>: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non-maximal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10990</TotalTime>
  <Words>3956</Words>
  <Application>Microsoft Office PowerPoint</Application>
  <PresentationFormat>Widescreen</PresentationFormat>
  <Paragraphs>572</Paragraphs>
  <Slides>78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Elements of Object Detector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Elements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Object Detection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Shot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Anchor and Anchorless Detectors</vt:lpstr>
      <vt:lpstr>PowerPoint Presentation</vt:lpstr>
      <vt:lpstr>PowerPoint Presentation</vt:lpstr>
      <vt:lpstr>PowerPoint Presentation</vt:lpstr>
      <vt:lpstr>Loss Functions for Object Detection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Evaluation of Object Detection</vt:lpstr>
      <vt:lpstr>PowerPoint Presentation</vt:lpstr>
      <vt:lpstr>    Evaluation of object detection </vt:lpstr>
      <vt:lpstr>PowerPoint Presentation</vt:lpstr>
      <vt:lpstr>PowerPoint Presentation</vt:lpstr>
      <vt:lpstr>Architectures for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Architectures for Object Detection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428</cp:revision>
  <cp:lastPrinted>2019-12-06T01:30:02Z</cp:lastPrinted>
  <dcterms:created xsi:type="dcterms:W3CDTF">2019-11-27T16:52:28Z</dcterms:created>
  <dcterms:modified xsi:type="dcterms:W3CDTF">2025-03-08T03:00:53Z</dcterms:modified>
</cp:coreProperties>
</file>